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79" r:id="rId4"/>
    <p:sldId id="281" r:id="rId5"/>
    <p:sldId id="280" r:id="rId6"/>
    <p:sldId id="258" r:id="rId7"/>
    <p:sldId id="282" r:id="rId8"/>
    <p:sldId id="260" r:id="rId9"/>
    <p:sldId id="285" r:id="rId10"/>
    <p:sldId id="283" r:id="rId11"/>
    <p:sldId id="284" r:id="rId12"/>
    <p:sldId id="261" r:id="rId13"/>
    <p:sldId id="274" r:id="rId14"/>
    <p:sldId id="275" r:id="rId15"/>
    <p:sldId id="286" r:id="rId16"/>
    <p:sldId id="263" r:id="rId17"/>
    <p:sldId id="287" r:id="rId18"/>
    <p:sldId id="276" r:id="rId19"/>
    <p:sldId id="277" r:id="rId20"/>
    <p:sldId id="264" r:id="rId21"/>
    <p:sldId id="265" r:id="rId22"/>
    <p:sldId id="266" r:id="rId23"/>
    <p:sldId id="267" r:id="rId24"/>
    <p:sldId id="268" r:id="rId25"/>
    <p:sldId id="290" r:id="rId26"/>
    <p:sldId id="269" r:id="rId27"/>
    <p:sldId id="270" r:id="rId28"/>
    <p:sldId id="271" r:id="rId29"/>
    <p:sldId id="272" r:id="rId30"/>
    <p:sldId id="262" r:id="rId31"/>
    <p:sldId id="288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1791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60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7291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656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61100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4190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640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2490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52920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08814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9606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767B-E024-4953-8CB8-895E3FF2B6DA}" type="datetimeFigureOut">
              <a:rPr lang="zh-CN" altLang="en-US" smtClean="0"/>
              <a:t>2014-12-31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33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48168"/>
            <a:ext cx="9144000" cy="2387600"/>
          </a:xfrm>
        </p:spPr>
        <p:txBody>
          <a:bodyPr/>
          <a:lstStyle/>
          <a:p>
            <a:r>
              <a:rPr lang="zh-CN" altLang="en-US" sz="72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进销存管理系统</a:t>
            </a:r>
            <a:endParaRPr lang="zh-CN" altLang="en-US" sz="72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2600" dirty="0" smtClean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团队名称：</a:t>
            </a:r>
            <a:r>
              <a:rPr lang="en-US" altLang="zh-CN" sz="2600" dirty="0" err="1" smtClean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NJULily</a:t>
            </a:r>
            <a:endParaRPr lang="en-US" altLang="zh-CN" sz="2600" dirty="0"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  <a:p>
            <a:pPr algn="r"/>
            <a:r>
              <a:rPr lang="zh-CN" altLang="en-US" sz="2600" dirty="0" smtClean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团队成员：刘磊、景诗维、曾婧、陈云龙</a:t>
            </a:r>
            <a:endParaRPr lang="en-US" altLang="zh-CN" sz="2600" dirty="0" smtClean="0"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752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添加客户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745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54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客户详细信息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745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81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制定进货单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-PART1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062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1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制定进货单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-PART2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4634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制定进货单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-PART3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315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47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制定进货退货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单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315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14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人员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555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5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商品管理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555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86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商品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添加商品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302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9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商品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商品详细信息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3463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67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服务器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6" y="983981"/>
            <a:ext cx="8571428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75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库存查看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84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库存盘点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468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0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赠送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097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5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其他单据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3551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56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人员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664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账户管理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664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38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收款付款单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664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15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销售明细表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1664"/>
            <a:ext cx="10058400" cy="5657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166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经营历程表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956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04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经营情况表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2101"/>
            <a:ext cx="10058400" cy="5657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210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76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查看日志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登录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419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4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总经理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7888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11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总经理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单据审批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460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86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总经理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制定促销策略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460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42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查看日志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419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4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登录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419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58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552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管理员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用户管理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917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0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552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管理员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用户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添加用户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917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69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</a:t>
            </a:r>
            <a:r>
              <a:rPr lang="zh-CN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人员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745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17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7458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1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191</Words>
  <Application>Microsoft Office PowerPoint</Application>
  <PresentationFormat>宽屏</PresentationFormat>
  <Paragraphs>34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华康娃娃体W5</vt:lpstr>
      <vt:lpstr>宋体</vt:lpstr>
      <vt:lpstr>造字工房悦黑体验版常规体</vt:lpstr>
      <vt:lpstr>Arial</vt:lpstr>
      <vt:lpstr>Calibri</vt:lpstr>
      <vt:lpstr>Calibri Light</vt:lpstr>
      <vt:lpstr>Office 主题</vt:lpstr>
      <vt:lpstr>进销存管理系统</vt:lpstr>
      <vt:lpstr>服务器</vt:lpstr>
      <vt:lpstr>查看日志-登录</vt:lpstr>
      <vt:lpstr>查看日志</vt:lpstr>
      <vt:lpstr>登录</vt:lpstr>
      <vt:lpstr>管理员-用户管理</vt:lpstr>
      <vt:lpstr>管理员-用户管理-添加用户</vt:lpstr>
      <vt:lpstr>进货销售人员</vt:lpstr>
      <vt:lpstr>进货销售人员-客户管理</vt:lpstr>
      <vt:lpstr>进货销售人员-客户管理-添加客户</vt:lpstr>
      <vt:lpstr>进货销售人员-客户管理-客户详细信息</vt:lpstr>
      <vt:lpstr>进货销售人员-制定进货单-PART1</vt:lpstr>
      <vt:lpstr>进货销售人员-制定进货单-PART2</vt:lpstr>
      <vt:lpstr>进货销售人员-制定进货单-PART3</vt:lpstr>
      <vt:lpstr>进货销售人员-制定进货退货单</vt:lpstr>
      <vt:lpstr>库存管理人员</vt:lpstr>
      <vt:lpstr>库存管理人员-商品管理</vt:lpstr>
      <vt:lpstr>库存管理人员-商品管理-添加商品</vt:lpstr>
      <vt:lpstr>库存管理人员-商品管理-商品详细信息</vt:lpstr>
      <vt:lpstr>库存管理人员-库存查看</vt:lpstr>
      <vt:lpstr>库存管理人员-库存盘点</vt:lpstr>
      <vt:lpstr>库存管理人员-赠送</vt:lpstr>
      <vt:lpstr>库存管理人员-其他单据</vt:lpstr>
      <vt:lpstr>财务人员</vt:lpstr>
      <vt:lpstr>财务人员-账户管理</vt:lpstr>
      <vt:lpstr>财务人员-收款付款单</vt:lpstr>
      <vt:lpstr>财务人员-销售明细表</vt:lpstr>
      <vt:lpstr>财务人员-经营历程表</vt:lpstr>
      <vt:lpstr>财务人员-经营情况表</vt:lpstr>
      <vt:lpstr>总经理</vt:lpstr>
      <vt:lpstr>总经理-单据审批</vt:lpstr>
      <vt:lpstr>总经理-制定促销策略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进销存管理系统</dc:title>
  <dc:creator>陈云龙</dc:creator>
  <cp:lastModifiedBy>陈云龙</cp:lastModifiedBy>
  <cp:revision>15</cp:revision>
  <dcterms:created xsi:type="dcterms:W3CDTF">2014-12-23T11:19:27Z</dcterms:created>
  <dcterms:modified xsi:type="dcterms:W3CDTF">2014-12-30T23:23:53Z</dcterms:modified>
</cp:coreProperties>
</file>